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29809d6542483f" /><Relationship Type="http://schemas.openxmlformats.org/officeDocument/2006/relationships/extended-properties" Target="/docProps/app.xml" Id="Rb0d7271380c64b0e" /><Relationship Type="http://schemas.openxmlformats.org/officeDocument/2006/relationships/officeDocument" Target="/ppt/presentation.xml" Id="R22f9fc4e99b641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0def560ead2410e"/>
  </p:sldMasterIdLst>
  <p:sldIdLst>
    <p:sldId xmlns:r="http://schemas.openxmlformats.org/officeDocument/2006/relationships" id="256" r:id="R81ba916fd288437b"/>
    <p:sldId xmlns:r="http://schemas.openxmlformats.org/officeDocument/2006/relationships" id="257" r:id="R2962bd10b98d4596"/>
    <p:sldId xmlns:r="http://schemas.openxmlformats.org/officeDocument/2006/relationships" id="258" r:id="Rb8ef7aff3fe44f4a"/>
    <p:sldId xmlns:r="http://schemas.openxmlformats.org/officeDocument/2006/relationships" id="259" r:id="R9c93cad2675f4e94"/>
    <p:sldId xmlns:r="http://schemas.openxmlformats.org/officeDocument/2006/relationships" id="260" r:id="R4a55879b38df4e9c"/>
    <p:sldId xmlns:r="http://schemas.openxmlformats.org/officeDocument/2006/relationships" id="261" r:id="R8ec4b19c8f9647ab"/>
    <p:sldId xmlns:r="http://schemas.openxmlformats.org/officeDocument/2006/relationships" id="262" r:id="R7203dbdb53924e5d"/>
    <p:sldId xmlns:r="http://schemas.openxmlformats.org/officeDocument/2006/relationships" id="263" r:id="Rb7797f10cad6477d"/>
    <p:sldId xmlns:r="http://schemas.openxmlformats.org/officeDocument/2006/relationships" id="264" r:id="Rd1b5ac866e5a4065"/>
    <p:sldId xmlns:r="http://schemas.openxmlformats.org/officeDocument/2006/relationships" id="265" r:id="R1944d9e7b5494884"/>
    <p:sldId xmlns:r="http://schemas.openxmlformats.org/officeDocument/2006/relationships" id="266" r:id="Rff4201ded6e747ba"/>
    <p:sldId xmlns:r="http://schemas.openxmlformats.org/officeDocument/2006/relationships" id="267" r:id="Rbe9f759f19fb41c2"/>
    <p:sldId xmlns:r="http://schemas.openxmlformats.org/officeDocument/2006/relationships" id="268" r:id="R22398d23ab814d54"/>
    <p:sldId xmlns:r="http://schemas.openxmlformats.org/officeDocument/2006/relationships" id="269" r:id="R46f9690dd7f14326"/>
    <p:sldId xmlns:r="http://schemas.openxmlformats.org/officeDocument/2006/relationships" id="270" r:id="R342b80cb27f6460e"/>
    <p:sldId xmlns:r="http://schemas.openxmlformats.org/officeDocument/2006/relationships" id="271" r:id="R7900f5e98e4a4289"/>
    <p:sldId xmlns:r="http://schemas.openxmlformats.org/officeDocument/2006/relationships" id="272" r:id="Ra7fa4154a6af4e1a"/>
    <p:sldId xmlns:r="http://schemas.openxmlformats.org/officeDocument/2006/relationships" id="273" r:id="R02baf00dd04a4f2a"/>
    <p:sldId xmlns:r="http://schemas.openxmlformats.org/officeDocument/2006/relationships" id="274" r:id="R45f6e09884464e47"/>
    <p:sldId xmlns:r="http://schemas.openxmlformats.org/officeDocument/2006/relationships" id="275" r:id="R5ef3ed4e4d2541fe"/>
    <p:sldId xmlns:r="http://schemas.openxmlformats.org/officeDocument/2006/relationships" id="276" r:id="R8adb7d3f942444e9"/>
    <p:sldId xmlns:r="http://schemas.openxmlformats.org/officeDocument/2006/relationships" id="277" r:id="Rdeee999b13054556"/>
    <p:sldId xmlns:r="http://schemas.openxmlformats.org/officeDocument/2006/relationships" id="278" r:id="R61e482b9cf7b44ea"/>
    <p:sldId xmlns:r="http://schemas.openxmlformats.org/officeDocument/2006/relationships" id="279" r:id="R7779c8a51bb5434c"/>
    <p:sldId xmlns:r="http://schemas.openxmlformats.org/officeDocument/2006/relationships" id="280" r:id="R56c835e225f84bd7"/>
    <p:sldId xmlns:r="http://schemas.openxmlformats.org/officeDocument/2006/relationships" id="281" r:id="R396bee70ce21459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4f4165f4804287" /><Relationship Type="http://schemas.openxmlformats.org/officeDocument/2006/relationships/slideMaster" Target="/ppt/slideMasters/slideMaster1.xml" Id="Re0def560ead2410e" /><Relationship Type="http://schemas.openxmlformats.org/officeDocument/2006/relationships/presProps" Target="/ppt/presProps.xml" Id="Re688f6b0166b48d5" /><Relationship Type="http://schemas.openxmlformats.org/officeDocument/2006/relationships/tableStyles" Target="/ppt/tableStyles.xml" Id="Rede1df987f094f74" /><Relationship Type="http://schemas.openxmlformats.org/officeDocument/2006/relationships/slide" Target="/ppt/slides/slide1.xml" Id="R81ba916fd288437b" /><Relationship Type="http://schemas.openxmlformats.org/officeDocument/2006/relationships/slide" Target="/ppt/slides/slide2.xml" Id="R2962bd10b98d4596" /><Relationship Type="http://schemas.openxmlformats.org/officeDocument/2006/relationships/slide" Target="/ppt/slides/slide3.xml" Id="Rb8ef7aff3fe44f4a" /><Relationship Type="http://schemas.openxmlformats.org/officeDocument/2006/relationships/slide" Target="/ppt/slides/slide4.xml" Id="R9c93cad2675f4e94" /><Relationship Type="http://schemas.openxmlformats.org/officeDocument/2006/relationships/slide" Target="/ppt/slides/slide5.xml" Id="R4a55879b38df4e9c" /><Relationship Type="http://schemas.openxmlformats.org/officeDocument/2006/relationships/slide" Target="/ppt/slides/slide6.xml" Id="R8ec4b19c8f9647ab" /><Relationship Type="http://schemas.openxmlformats.org/officeDocument/2006/relationships/slide" Target="/ppt/slides/slide7.xml" Id="R7203dbdb53924e5d" /><Relationship Type="http://schemas.openxmlformats.org/officeDocument/2006/relationships/slide" Target="/ppt/slides/slide8.xml" Id="Rb7797f10cad6477d" /><Relationship Type="http://schemas.openxmlformats.org/officeDocument/2006/relationships/slide" Target="/ppt/slides/slide9.xml" Id="Rd1b5ac866e5a4065" /><Relationship Type="http://schemas.openxmlformats.org/officeDocument/2006/relationships/slide" Target="/ppt/slides/slide10.xml" Id="R1944d9e7b5494884" /><Relationship Type="http://schemas.openxmlformats.org/officeDocument/2006/relationships/slide" Target="/ppt/slides/slide11.xml" Id="Rff4201ded6e747ba" /><Relationship Type="http://schemas.openxmlformats.org/officeDocument/2006/relationships/slide" Target="/ppt/slides/slide12.xml" Id="Rbe9f759f19fb41c2" /><Relationship Type="http://schemas.openxmlformats.org/officeDocument/2006/relationships/slide" Target="/ppt/slides/slide13.xml" Id="R22398d23ab814d54" /><Relationship Type="http://schemas.openxmlformats.org/officeDocument/2006/relationships/slide" Target="/ppt/slides/slide14.xml" Id="R46f9690dd7f14326" /><Relationship Type="http://schemas.openxmlformats.org/officeDocument/2006/relationships/slide" Target="/ppt/slides/slide15.xml" Id="R342b80cb27f6460e" /><Relationship Type="http://schemas.openxmlformats.org/officeDocument/2006/relationships/slide" Target="/ppt/slides/slide16.xml" Id="R7900f5e98e4a4289" /><Relationship Type="http://schemas.openxmlformats.org/officeDocument/2006/relationships/slide" Target="/ppt/slides/slide17.xml" Id="Ra7fa4154a6af4e1a" /><Relationship Type="http://schemas.openxmlformats.org/officeDocument/2006/relationships/slide" Target="/ppt/slides/slide18.xml" Id="R02baf00dd04a4f2a" /><Relationship Type="http://schemas.openxmlformats.org/officeDocument/2006/relationships/slide" Target="/ppt/slides/slide19.xml" Id="R45f6e09884464e47" /><Relationship Type="http://schemas.openxmlformats.org/officeDocument/2006/relationships/slide" Target="/ppt/slides/slide20.xml" Id="R5ef3ed4e4d2541fe" /><Relationship Type="http://schemas.openxmlformats.org/officeDocument/2006/relationships/slide" Target="/ppt/slides/slide21.xml" Id="R8adb7d3f942444e9" /><Relationship Type="http://schemas.openxmlformats.org/officeDocument/2006/relationships/slide" Target="/ppt/slides/slide22.xml" Id="Rdeee999b13054556" /><Relationship Type="http://schemas.openxmlformats.org/officeDocument/2006/relationships/slide" Target="/ppt/slides/slide23.xml" Id="R61e482b9cf7b44ea" /><Relationship Type="http://schemas.openxmlformats.org/officeDocument/2006/relationships/slide" Target="/ppt/slides/slide24.xml" Id="R7779c8a51bb5434c" /><Relationship Type="http://schemas.openxmlformats.org/officeDocument/2006/relationships/slide" Target="/ppt/slides/slide25.xml" Id="R56c835e225f84bd7" /><Relationship Type="http://schemas.openxmlformats.org/officeDocument/2006/relationships/slide" Target="/ppt/slides/slide26.xml" Id="R396bee70ce214596" 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53e5dedd31471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9f6c6b16fb4a55" /><Relationship Type="http://schemas.openxmlformats.org/officeDocument/2006/relationships/slideLayout" Target="/ppt/slideLayouts/slideLayout1.xml" Id="R7446486a951149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46486a951149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4ec909f309445a" /><Relationship Type="http://schemas.openxmlformats.org/officeDocument/2006/relationships/image" Target="/ppt/media/image.png" Id="Ra00a9dc04b324a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b83a8447e341cb" /><Relationship Type="http://schemas.openxmlformats.org/officeDocument/2006/relationships/image" Target="/ppt/media/image2.png" Id="R8e2e20a61ac24e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64d12b425f4a35" /><Relationship Type="http://schemas.openxmlformats.org/officeDocument/2006/relationships/image" Target="/ppt/media/image3.png" Id="Rc746e6aa913a4b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bb2317f7eb453b" /><Relationship Type="http://schemas.openxmlformats.org/officeDocument/2006/relationships/image" Target="/ppt/media/image4.png" Id="R52f48de37f174d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0bda39d9be43fe" /><Relationship Type="http://schemas.openxmlformats.org/officeDocument/2006/relationships/image" Target="/ppt/media/image5.png" Id="R7cc2046edacf4b5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00e5b4d6ff4bb5" /><Relationship Type="http://schemas.openxmlformats.org/officeDocument/2006/relationships/image" Target="/ppt/media/image6.png" Id="R9dc77176269d40c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1f09891054af6" /><Relationship Type="http://schemas.openxmlformats.org/officeDocument/2006/relationships/image" Target="/ppt/media/image7.png" Id="Rf1780598996341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75ed1a83244ae9" /><Relationship Type="http://schemas.openxmlformats.org/officeDocument/2006/relationships/image" Target="/ppt/media/image8.png" Id="Rbb3fac5400c14b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2ba15fd16f4252" /><Relationship Type="http://schemas.openxmlformats.org/officeDocument/2006/relationships/image" Target="/ppt/media/image9.png" Id="R7d45b45c1b27471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0512b09404e19" /><Relationship Type="http://schemas.openxmlformats.org/officeDocument/2006/relationships/image" Target="/ppt/media/image10.png" Id="R37967626e9d54f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a183750ebd40e0" /><Relationship Type="http://schemas.openxmlformats.org/officeDocument/2006/relationships/image" Target="/ppt/media/image11.png" Id="R9221fa4e5f56457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aa199d83c746b6" /><Relationship Type="http://schemas.openxmlformats.org/officeDocument/2006/relationships/image" Target="/ppt/media/image12.png" Id="R59676825341848b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df03af4625436f" /><Relationship Type="http://schemas.openxmlformats.org/officeDocument/2006/relationships/image" Target="/ppt/media/image13.png" Id="R1a3690394f9446c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d9c5c56b6e4789" /><Relationship Type="http://schemas.openxmlformats.org/officeDocument/2006/relationships/image" Target="/ppt/media/image14.png" Id="Rc8fa00c859114c5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1e02c0e3d449ca" /><Relationship Type="http://schemas.openxmlformats.org/officeDocument/2006/relationships/image" Target="/ppt/media/image15.png" Id="R9d38d3963f2442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8d034de75e4f24" /><Relationship Type="http://schemas.openxmlformats.org/officeDocument/2006/relationships/image" Target="/ppt/media/image16.png" Id="R57a2d9f7b30a4c4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65ced3fa2c45fe" /><Relationship Type="http://schemas.openxmlformats.org/officeDocument/2006/relationships/image" Target="/ppt/media/image17.png" Id="R34e96c7346024e4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44a366d2341c1" /><Relationship Type="http://schemas.openxmlformats.org/officeDocument/2006/relationships/image" Target="/ppt/media/image18.png" Id="Rc8d53e357d30464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b3fa6ccd5456d" /><Relationship Type="http://schemas.openxmlformats.org/officeDocument/2006/relationships/image" Target="/ppt/media/image19.png" Id="R6dcfef30a108472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92bbcc0c5f4d54" /><Relationship Type="http://schemas.openxmlformats.org/officeDocument/2006/relationships/image" Target="/ppt/media/image20.png" Id="R0a96fa7f7e4a469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a82877e434b60" /><Relationship Type="http://schemas.openxmlformats.org/officeDocument/2006/relationships/image" Target="/ppt/media/image21.png" Id="Rad3421026429448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b116816c3a4a74" /><Relationship Type="http://schemas.openxmlformats.org/officeDocument/2006/relationships/image" Target="/ppt/media/image22.png" Id="Re27db3f0891547d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f2bbf2eaef4ce9" /><Relationship Type="http://schemas.openxmlformats.org/officeDocument/2006/relationships/image" Target="/ppt/media/image23.png" Id="Rc54237c6f4ff4a46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ad4364a1b8413a" /><Relationship Type="http://schemas.openxmlformats.org/officeDocument/2006/relationships/image" Target="/ppt/media/image24.png" Id="R22b6163b48a9422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74eb890224ac9" /><Relationship Type="http://schemas.openxmlformats.org/officeDocument/2006/relationships/image" Target="/ppt/media/image25.png" Id="Ra272d8a6dcb24d0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528b57e12437b" /><Relationship Type="http://schemas.openxmlformats.org/officeDocument/2006/relationships/image" Target="/ppt/media/image26.png" Id="Rede39bf35475455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0a9dc04b324aa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4460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2e20a61ac24ec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130104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46e6aa913a4bf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17382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f48de37f174de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315922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c2046edacf4b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53538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77176269d40c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25070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780598996341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27845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fac5400c14b5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3507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5b45c1b27471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766949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67626e9d54fa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65867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1fa4e5f56457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34024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676825341848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505847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3690394f9446c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78187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a00c859114c5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77150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8d3963f24427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85353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a2d9f7b30a4c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461752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e96c7346024e4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65676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53e357d30464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42462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cfef30a108472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672102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96fa7f7e4a469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034999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42102642944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953677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db3f0891547d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381973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4237c6f4ff4a4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51240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6163b48a9422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27883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72d8a6dcb24d0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10536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39bf35475455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3365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2026-09-03T04:23:29.1210000Z</dcterms:created>
  <dcterms:modified xsi:type="dcterms:W3CDTF">2026-09-03T04:23:29.1210000Z</dcterms:modified>
</coreProperties>
</file>