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notesMasterIdLst>
    <p:notesMasterId r:id="rId49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开场：介绍Anchor金链计划100问的培训目的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image" Target="../media/image-1-3.jpeg"/><Relationship Id="rId4" Type="http://schemas.openxmlformats.org/officeDocument/2006/relationships/image" Target="../media/image-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jpeg"/><Relationship Id="rId3" Type="http://schemas.openxmlformats.org/officeDocument/2006/relationships/image" Target="../media/image-10-3.jpeg"/><Relationship Id="rId4" Type="http://schemas.openxmlformats.org/officeDocument/2006/relationships/image" Target="../media/image-10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jpeg"/><Relationship Id="rId3" Type="http://schemas.openxmlformats.org/officeDocument/2006/relationships/image" Target="../media/image-11-3.jpeg"/><Relationship Id="rId4" Type="http://schemas.openxmlformats.org/officeDocument/2006/relationships/image" Target="../media/image-1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jpeg"/><Relationship Id="rId3" Type="http://schemas.openxmlformats.org/officeDocument/2006/relationships/image" Target="../media/image-12-3.jpeg"/><Relationship Id="rId4" Type="http://schemas.openxmlformats.org/officeDocument/2006/relationships/image" Target="../media/image-1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jpeg"/><Relationship Id="rId3" Type="http://schemas.openxmlformats.org/officeDocument/2006/relationships/image" Target="../media/image-13-3.jpeg"/><Relationship Id="rId4" Type="http://schemas.openxmlformats.org/officeDocument/2006/relationships/image" Target="../media/image-1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jpeg"/><Relationship Id="rId3" Type="http://schemas.openxmlformats.org/officeDocument/2006/relationships/image" Target="../media/image-14-3.jpeg"/><Relationship Id="rId4" Type="http://schemas.openxmlformats.org/officeDocument/2006/relationships/image" Target="../media/image-1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jpeg"/><Relationship Id="rId3" Type="http://schemas.openxmlformats.org/officeDocument/2006/relationships/image" Target="../media/image-15-3.jpeg"/><Relationship Id="rId4" Type="http://schemas.openxmlformats.org/officeDocument/2006/relationships/image" Target="../media/image-15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16-2.jpeg"/><Relationship Id="rId3" Type="http://schemas.openxmlformats.org/officeDocument/2006/relationships/image" Target="../media/image-16-3.jpeg"/><Relationship Id="rId4" Type="http://schemas.openxmlformats.org/officeDocument/2006/relationships/image" Target="../media/image-1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jpeg"/><Relationship Id="rId3" Type="http://schemas.openxmlformats.org/officeDocument/2006/relationships/image" Target="../media/image-17-3.jpeg"/><Relationship Id="rId4" Type="http://schemas.openxmlformats.org/officeDocument/2006/relationships/image" Target="../media/image-1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jpeg"/><Relationship Id="rId3" Type="http://schemas.openxmlformats.org/officeDocument/2006/relationships/image" Target="../media/image-18-3.jpeg"/><Relationship Id="rId4" Type="http://schemas.openxmlformats.org/officeDocument/2006/relationships/image" Target="../media/image-18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image" Target="../media/image-19-2.jpeg"/><Relationship Id="rId3" Type="http://schemas.openxmlformats.org/officeDocument/2006/relationships/image" Target="../media/image-19-3.jpeg"/><Relationship Id="rId4" Type="http://schemas.openxmlformats.org/officeDocument/2006/relationships/image" Target="../media/image-19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jpeg"/><Relationship Id="rId3" Type="http://schemas.openxmlformats.org/officeDocument/2006/relationships/image" Target="../media/image-2-3.jpeg"/><Relationship Id="rId4" Type="http://schemas.openxmlformats.org/officeDocument/2006/relationships/image" Target="../media/image-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image" Target="../media/image-20-2.jpeg"/><Relationship Id="rId3" Type="http://schemas.openxmlformats.org/officeDocument/2006/relationships/image" Target="../media/image-20-3.jpeg"/><Relationship Id="rId4" Type="http://schemas.openxmlformats.org/officeDocument/2006/relationships/image" Target="../media/image-20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image" Target="../media/image-21-2.jpeg"/><Relationship Id="rId3" Type="http://schemas.openxmlformats.org/officeDocument/2006/relationships/image" Target="../media/image-21-3.jpeg"/><Relationship Id="rId4" Type="http://schemas.openxmlformats.org/officeDocument/2006/relationships/image" Target="../media/image-2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image" Target="../media/image-22-2.jpeg"/><Relationship Id="rId3" Type="http://schemas.openxmlformats.org/officeDocument/2006/relationships/image" Target="../media/image-22-3.jpeg"/><Relationship Id="rId4" Type="http://schemas.openxmlformats.org/officeDocument/2006/relationships/image" Target="../media/image-2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eg"/><Relationship Id="rId2" Type="http://schemas.openxmlformats.org/officeDocument/2006/relationships/image" Target="../media/image-23-2.jpeg"/><Relationship Id="rId3" Type="http://schemas.openxmlformats.org/officeDocument/2006/relationships/image" Target="../media/image-23-3.jpeg"/><Relationship Id="rId4" Type="http://schemas.openxmlformats.org/officeDocument/2006/relationships/image" Target="../media/image-2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eg"/><Relationship Id="rId2" Type="http://schemas.openxmlformats.org/officeDocument/2006/relationships/image" Target="../media/image-24-2.jpeg"/><Relationship Id="rId3" Type="http://schemas.openxmlformats.org/officeDocument/2006/relationships/image" Target="../media/image-24-3.jpeg"/><Relationship Id="rId4" Type="http://schemas.openxmlformats.org/officeDocument/2006/relationships/image" Target="../media/image-2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eg"/><Relationship Id="rId2" Type="http://schemas.openxmlformats.org/officeDocument/2006/relationships/image" Target="../media/image-25-2.jpeg"/><Relationship Id="rId3" Type="http://schemas.openxmlformats.org/officeDocument/2006/relationships/image" Target="../media/image-25-3.jpeg"/><Relationship Id="rId4" Type="http://schemas.openxmlformats.org/officeDocument/2006/relationships/image" Target="../media/image-25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eg"/><Relationship Id="rId2" Type="http://schemas.openxmlformats.org/officeDocument/2006/relationships/image" Target="../media/image-26-2.jpeg"/><Relationship Id="rId3" Type="http://schemas.openxmlformats.org/officeDocument/2006/relationships/image" Target="../media/image-26-3.jpeg"/><Relationship Id="rId4" Type="http://schemas.openxmlformats.org/officeDocument/2006/relationships/image" Target="../media/image-2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image" Target="../media/image-27-2.jpeg"/><Relationship Id="rId3" Type="http://schemas.openxmlformats.org/officeDocument/2006/relationships/image" Target="../media/image-27-3.jpeg"/><Relationship Id="rId4" Type="http://schemas.openxmlformats.org/officeDocument/2006/relationships/image" Target="../media/image-2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image" Target="../media/image-28-2.jpeg"/><Relationship Id="rId3" Type="http://schemas.openxmlformats.org/officeDocument/2006/relationships/image" Target="../media/image-28-3.jpeg"/><Relationship Id="rId4" Type="http://schemas.openxmlformats.org/officeDocument/2006/relationships/image" Target="../media/image-28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image" Target="../media/image-29-2.jpeg"/><Relationship Id="rId3" Type="http://schemas.openxmlformats.org/officeDocument/2006/relationships/image" Target="../media/image-29-3.jpeg"/><Relationship Id="rId4" Type="http://schemas.openxmlformats.org/officeDocument/2006/relationships/image" Target="../media/image-29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jpeg"/><Relationship Id="rId3" Type="http://schemas.openxmlformats.org/officeDocument/2006/relationships/image" Target="../media/image-3-3.jpeg"/><Relationship Id="rId4" Type="http://schemas.openxmlformats.org/officeDocument/2006/relationships/image" Target="../media/image-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image" Target="../media/image-30-2.jpeg"/><Relationship Id="rId3" Type="http://schemas.openxmlformats.org/officeDocument/2006/relationships/image" Target="../media/image-30-3.jpeg"/><Relationship Id="rId4" Type="http://schemas.openxmlformats.org/officeDocument/2006/relationships/image" Target="../media/image-30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eg"/><Relationship Id="rId2" Type="http://schemas.openxmlformats.org/officeDocument/2006/relationships/image" Target="../media/image-31-2.jpeg"/><Relationship Id="rId3" Type="http://schemas.openxmlformats.org/officeDocument/2006/relationships/image" Target="../media/image-31-3.jpeg"/><Relationship Id="rId4" Type="http://schemas.openxmlformats.org/officeDocument/2006/relationships/image" Target="../media/image-31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eg"/><Relationship Id="rId2" Type="http://schemas.openxmlformats.org/officeDocument/2006/relationships/image" Target="../media/image-32-2.jpeg"/><Relationship Id="rId3" Type="http://schemas.openxmlformats.org/officeDocument/2006/relationships/image" Target="../media/image-32-3.jpeg"/><Relationship Id="rId4" Type="http://schemas.openxmlformats.org/officeDocument/2006/relationships/image" Target="../media/image-3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eg"/><Relationship Id="rId2" Type="http://schemas.openxmlformats.org/officeDocument/2006/relationships/image" Target="../media/image-33-2.jpeg"/><Relationship Id="rId3" Type="http://schemas.openxmlformats.org/officeDocument/2006/relationships/image" Target="../media/image-33-3.jpeg"/><Relationship Id="rId4" Type="http://schemas.openxmlformats.org/officeDocument/2006/relationships/image" Target="../media/image-3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eg"/><Relationship Id="rId2" Type="http://schemas.openxmlformats.org/officeDocument/2006/relationships/image" Target="../media/image-34-2.jpeg"/><Relationship Id="rId3" Type="http://schemas.openxmlformats.org/officeDocument/2006/relationships/image" Target="../media/image-34-3.jpeg"/><Relationship Id="rId4" Type="http://schemas.openxmlformats.org/officeDocument/2006/relationships/image" Target="../media/image-3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eg"/><Relationship Id="rId2" Type="http://schemas.openxmlformats.org/officeDocument/2006/relationships/image" Target="../media/image-35-2.jpeg"/><Relationship Id="rId3" Type="http://schemas.openxmlformats.org/officeDocument/2006/relationships/image" Target="../media/image-35-3.jpeg"/><Relationship Id="rId4" Type="http://schemas.openxmlformats.org/officeDocument/2006/relationships/image" Target="../media/image-35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eg"/><Relationship Id="rId2" Type="http://schemas.openxmlformats.org/officeDocument/2006/relationships/image" Target="../media/image-36-2.jpeg"/><Relationship Id="rId3" Type="http://schemas.openxmlformats.org/officeDocument/2006/relationships/image" Target="../media/image-36-3.jpeg"/><Relationship Id="rId4" Type="http://schemas.openxmlformats.org/officeDocument/2006/relationships/image" Target="../media/image-3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eg"/><Relationship Id="rId2" Type="http://schemas.openxmlformats.org/officeDocument/2006/relationships/image" Target="../media/image-37-2.jpeg"/><Relationship Id="rId3" Type="http://schemas.openxmlformats.org/officeDocument/2006/relationships/image" Target="../media/image-37-3.jpeg"/><Relationship Id="rId4" Type="http://schemas.openxmlformats.org/officeDocument/2006/relationships/image" Target="../media/image-3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png"/><Relationship Id="rId3" Type="http://schemas.openxmlformats.org/officeDocument/2006/relationships/image" Target="../media/image-38-3.png"/><Relationship Id="rId4" Type="http://schemas.openxmlformats.org/officeDocument/2006/relationships/image" Target="../media/image-3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eg"/><Relationship Id="rId2" Type="http://schemas.openxmlformats.org/officeDocument/2006/relationships/image" Target="../media/image-39-2.jpeg"/><Relationship Id="rId3" Type="http://schemas.openxmlformats.org/officeDocument/2006/relationships/image" Target="../media/image-39-3.jpeg"/><Relationship Id="rId4" Type="http://schemas.openxmlformats.org/officeDocument/2006/relationships/image" Target="../media/image-39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image" Target="../media/image-4-3.jpeg"/><Relationship Id="rId4" Type="http://schemas.openxmlformats.org/officeDocument/2006/relationships/image" Target="../media/image-4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png"/><Relationship Id="rId2" Type="http://schemas.openxmlformats.org/officeDocument/2006/relationships/image" Target="../media/image-40-2.png"/><Relationship Id="rId3" Type="http://schemas.openxmlformats.org/officeDocument/2006/relationships/image" Target="../media/image-40-3.png"/><Relationship Id="rId4" Type="http://schemas.openxmlformats.org/officeDocument/2006/relationships/image" Target="../media/image-4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png"/><Relationship Id="rId3" Type="http://schemas.openxmlformats.org/officeDocument/2006/relationships/image" Target="../media/image-41-3.png"/><Relationship Id="rId4" Type="http://schemas.openxmlformats.org/officeDocument/2006/relationships/image" Target="../media/image-4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image" Target="../media/image-42-2.jpeg"/><Relationship Id="rId3" Type="http://schemas.openxmlformats.org/officeDocument/2006/relationships/image" Target="../media/image-42-3.jpeg"/><Relationship Id="rId4" Type="http://schemas.openxmlformats.org/officeDocument/2006/relationships/image" Target="../media/image-42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eg"/><Relationship Id="rId2" Type="http://schemas.openxmlformats.org/officeDocument/2006/relationships/image" Target="../media/image-43-2.jpeg"/><Relationship Id="rId3" Type="http://schemas.openxmlformats.org/officeDocument/2006/relationships/image" Target="../media/image-43-3.jpeg"/><Relationship Id="rId4" Type="http://schemas.openxmlformats.org/officeDocument/2006/relationships/image" Target="../media/image-43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png"/><Relationship Id="rId3" Type="http://schemas.openxmlformats.org/officeDocument/2006/relationships/image" Target="../media/image-44-3.png"/><Relationship Id="rId4" Type="http://schemas.openxmlformats.org/officeDocument/2006/relationships/image" Target="../media/image-4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png"/><Relationship Id="rId3" Type="http://schemas.openxmlformats.org/officeDocument/2006/relationships/image" Target="../media/image-45-3.png"/><Relationship Id="rId4" Type="http://schemas.openxmlformats.org/officeDocument/2006/relationships/image" Target="../media/image-4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png"/><Relationship Id="rId2" Type="http://schemas.openxmlformats.org/officeDocument/2006/relationships/image" Target="../media/image-46-2.png"/><Relationship Id="rId3" Type="http://schemas.openxmlformats.org/officeDocument/2006/relationships/image" Target="../media/image-46-3.png"/><Relationship Id="rId4" Type="http://schemas.openxmlformats.org/officeDocument/2006/relationships/image" Target="../media/image-4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eg"/><Relationship Id="rId2" Type="http://schemas.openxmlformats.org/officeDocument/2006/relationships/image" Target="../media/image-47-2.jpeg"/><Relationship Id="rId3" Type="http://schemas.openxmlformats.org/officeDocument/2006/relationships/image" Target="../media/image-47-3.jpeg"/><Relationship Id="rId4" Type="http://schemas.openxmlformats.org/officeDocument/2006/relationships/image" Target="../media/image-4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image" Target="../media/image-5-3.jpeg"/><Relationship Id="rId4" Type="http://schemas.openxmlformats.org/officeDocument/2006/relationships/image" Target="../media/image-5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jpeg"/><Relationship Id="rId3" Type="http://schemas.openxmlformats.org/officeDocument/2006/relationships/image" Target="../media/image-6-3.jpeg"/><Relationship Id="rId4" Type="http://schemas.openxmlformats.org/officeDocument/2006/relationships/image" Target="../media/image-6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image" Target="../media/image-8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jpeg"/><Relationship Id="rId3" Type="http://schemas.openxmlformats.org/officeDocument/2006/relationships/image" Target="../media/image-9-3.jpeg"/><Relationship Id="rId4" Type="http://schemas.openxmlformats.org/officeDocument/2006/relationships/image" Target="../media/image-9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2026-07-18T06:37:18Z</dcterms:created>
  <dcterms:modified xsi:type="dcterms:W3CDTF">2026-07-18T06:37:18Z</dcterms:modified>
</cp:coreProperties>
</file>