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c93fd7afcae4e0a" /><Relationship Type="http://schemas.openxmlformats.org/officeDocument/2006/relationships/extended-properties" Target="/docProps/app.xml" Id="R228679c4bb6f432c" /><Relationship Type="http://schemas.openxmlformats.org/officeDocument/2006/relationships/officeDocument" Target="/ppt/presentation.xml" Id="R9b3117334075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ccb3c63a748f3"/>
  </p:sldMasterIdLst>
  <p:notesMasterIdLst>
    <p:notesMasterId xmlns:r="http://schemas.openxmlformats.org/officeDocument/2006/relationships" r:id="R4bb55541dca244c8"/>
  </p:notesMasterIdLst>
  <p:sldIdLst>
    <p:sldId xmlns:r="http://schemas.openxmlformats.org/officeDocument/2006/relationships" id="256" r:id="R8e303cb2fcda453e"/>
    <p:sldId xmlns:r="http://schemas.openxmlformats.org/officeDocument/2006/relationships" id="257" r:id="Re128878bff714f9f"/>
    <p:sldId xmlns:r="http://schemas.openxmlformats.org/officeDocument/2006/relationships" id="258" r:id="R32740156e9d643dc"/>
    <p:sldId xmlns:r="http://schemas.openxmlformats.org/officeDocument/2006/relationships" id="259" r:id="R8dc2d9ed934a4b57"/>
    <p:sldId xmlns:r="http://schemas.openxmlformats.org/officeDocument/2006/relationships" id="260" r:id="Ra4d81cc23aa3423a"/>
    <p:sldId xmlns:r="http://schemas.openxmlformats.org/officeDocument/2006/relationships" id="261" r:id="R0a839888502546be"/>
    <p:sldId xmlns:r="http://schemas.openxmlformats.org/officeDocument/2006/relationships" id="262" r:id="R8bd6a4ae31814e4a"/>
    <p:sldId xmlns:r="http://schemas.openxmlformats.org/officeDocument/2006/relationships" id="263" r:id="Radcb239e18f44a34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1091b2c19ae4b6a" /><Relationship Type="http://schemas.openxmlformats.org/officeDocument/2006/relationships/slideMaster" Target="/ppt/slideMasters/slideMaster1.xml" Id="Rc72ccb3c63a748f3" /><Relationship Type="http://schemas.openxmlformats.org/officeDocument/2006/relationships/notesMaster" Target="/ppt/notesMasters/notesMaster1.xml" Id="R4bb55541dca244c8" /><Relationship Type="http://schemas.openxmlformats.org/officeDocument/2006/relationships/presProps" Target="/ppt/presProps.xml" Id="R0d82d7867497466c" /><Relationship Type="http://schemas.openxmlformats.org/officeDocument/2006/relationships/tableStyles" Target="/ppt/tableStyles.xml" Id="R19d24a018a254504" /><Relationship Type="http://schemas.openxmlformats.org/officeDocument/2006/relationships/slide" Target="/ppt/slides/slide1.xml" Id="R8e303cb2fcda453e" /><Relationship Type="http://schemas.openxmlformats.org/officeDocument/2006/relationships/slide" Target="/ppt/slides/slide2.xml" Id="Re128878bff714f9f" /><Relationship Type="http://schemas.openxmlformats.org/officeDocument/2006/relationships/slide" Target="/ppt/slides/slide3.xml" Id="R32740156e9d643dc" /><Relationship Type="http://schemas.openxmlformats.org/officeDocument/2006/relationships/slide" Target="/ppt/slides/slide4.xml" Id="R8dc2d9ed934a4b57" /><Relationship Type="http://schemas.openxmlformats.org/officeDocument/2006/relationships/slide" Target="/ppt/slides/slide5.xml" Id="Ra4d81cc23aa3423a" /><Relationship Type="http://schemas.openxmlformats.org/officeDocument/2006/relationships/slide" Target="/ppt/slides/slide6.xml" Id="R0a839888502546be" /><Relationship Type="http://schemas.openxmlformats.org/officeDocument/2006/relationships/slide" Target="/ppt/slides/slide7.xml" Id="R8bd6a4ae31814e4a" /><Relationship Type="http://schemas.openxmlformats.org/officeDocument/2006/relationships/slide" Target="/ppt/slides/slide8.xml" Id="Radcb239e18f44a3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67b2a9e501a487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42f04c4087e4291" /><Relationship Type="http://schemas.openxmlformats.org/officeDocument/2006/relationships/notesMaster" Target="/ppt/notesMasters/notesMaster1.xml" Id="Rd913abfb6198444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6e786893f5148ed" /><Relationship Type="http://schemas.openxmlformats.org/officeDocument/2006/relationships/notesMaster" Target="/ppt/notesMasters/notesMaster1.xml" Id="Ra5f27af2470c4f6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611de58bbd47b4" /><Relationship Type="http://schemas.openxmlformats.org/officeDocument/2006/relationships/notesMaster" Target="/ppt/notesMasters/notesMaster1.xml" Id="R82eb54ae421c4bd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b57aaaa39bc43dc" /><Relationship Type="http://schemas.openxmlformats.org/officeDocument/2006/relationships/notesMaster" Target="/ppt/notesMasters/notesMaster1.xml" Id="R9b45677776a84c4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c5764e53f594e3b" /><Relationship Type="http://schemas.openxmlformats.org/officeDocument/2006/relationships/notesMaster" Target="/ppt/notesMasters/notesMaster1.xml" Id="R0312a565635d443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0b5f2356a99492e" /><Relationship Type="http://schemas.openxmlformats.org/officeDocument/2006/relationships/notesMaster" Target="/ppt/notesMasters/notesMaster1.xml" Id="R88f2346270064d4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b747fb569b4cc8" /><Relationship Type="http://schemas.openxmlformats.org/officeDocument/2006/relationships/notesMaster" Target="/ppt/notesMasters/notesMaster1.xml" Id="Rc3cdd666deac4e6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9487858b19d4064" /><Relationship Type="http://schemas.openxmlformats.org/officeDocument/2006/relationships/notesMaster" Target="/ppt/notesMasters/notesMaster1.xml" Id="Rfaab08f1a6e74f5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d8990df40408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533434884eb411c" /><Relationship Type="http://schemas.openxmlformats.org/officeDocument/2006/relationships/slideLayout" Target="/ppt/slideLayouts/slideLayout1.xml" Id="Rdc93cbeaff664ec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3cbeaff664ec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85809b84481b" /><Relationship Type="http://schemas.openxmlformats.org/officeDocument/2006/relationships/image" Target="/ppt/media/image.png" Id="Rb7495071f2934b6e" /><Relationship Type="http://schemas.openxmlformats.org/officeDocument/2006/relationships/notesSlide" Target="/ppt/notesSlides/notesSlide1.xml" Id="R221c638dfcb2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f9aab576848af" /><Relationship Type="http://schemas.openxmlformats.org/officeDocument/2006/relationships/image" Target="/ppt/media/image2.png" Id="R20315d2ed4c84ada" /><Relationship Type="http://schemas.openxmlformats.org/officeDocument/2006/relationships/notesSlide" Target="/ppt/notesSlides/notesSlide2.xml" Id="R048f7e1c25fd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d73a85234720" /><Relationship Type="http://schemas.openxmlformats.org/officeDocument/2006/relationships/image" Target="/ppt/media/image3.png" Id="R1e51b3aef3ae4fcd" /><Relationship Type="http://schemas.openxmlformats.org/officeDocument/2006/relationships/notesSlide" Target="/ppt/notesSlides/notesSlide3.xml" Id="Rc478752645fe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40f48ea0443f" /><Relationship Type="http://schemas.openxmlformats.org/officeDocument/2006/relationships/image" Target="/ppt/media/image4.png" Id="R34754187864146bd" /><Relationship Type="http://schemas.openxmlformats.org/officeDocument/2006/relationships/notesSlide" Target="/ppt/notesSlides/notesSlide4.xml" Id="R6503dd14f5ec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4c9a0c79141d6" /><Relationship Type="http://schemas.openxmlformats.org/officeDocument/2006/relationships/image" Target="/ppt/media/image5.png" Id="R8702b7556a2a45ac" /><Relationship Type="http://schemas.openxmlformats.org/officeDocument/2006/relationships/notesSlide" Target="/ppt/notesSlides/notesSlide5.xml" Id="Rc9a4ef8effd5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48f0073dc4b03" /><Relationship Type="http://schemas.openxmlformats.org/officeDocument/2006/relationships/image" Target="/ppt/media/image6.png" Id="Rd612fa2661e340bc" /><Relationship Type="http://schemas.openxmlformats.org/officeDocument/2006/relationships/notesSlide" Target="/ppt/notesSlides/notesSlide6.xml" Id="R4765ffaf0407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7b825ac34fc0" /><Relationship Type="http://schemas.openxmlformats.org/officeDocument/2006/relationships/image" Target="/ppt/media/image7.png" Id="Rc9517582f7274e34" /><Relationship Type="http://schemas.openxmlformats.org/officeDocument/2006/relationships/notesSlide" Target="/ppt/notesSlides/notesSlide7.xml" Id="R7b67bfba669f4ad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5eb458bc4edd" /><Relationship Type="http://schemas.openxmlformats.org/officeDocument/2006/relationships/image" Target="/ppt/media/image8.png" Id="R07c50c0cbbe94ad9" /><Relationship Type="http://schemas.openxmlformats.org/officeDocument/2006/relationships/notesSlide" Target="/ppt/notesSlides/notesSlide8.xml" Id="R3cb181b57c8b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495071f2934b6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083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315d2ed4c84ad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3170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51b3aef3ae4fc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705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754187864146b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17869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02b7556a2a45a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2901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12fa2661e340b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8851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517582f7274e3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7047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c50c0cbbe94ad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6416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2026-08-01T08:11:07.6630000Z</dcterms:created>
  <dcterms:modified xsi:type="dcterms:W3CDTF">2026-08-01T08:11:07.6630000Z</dcterms:modified>
</coreProperties>
</file>